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6869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10" y="-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43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43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5F79C5-26AE-4591-A0EE-C53238871AB5}" type="datetimeFigureOut">
              <a:rPr lang="ko-KR" altLang="en-US" smtClean="0"/>
              <a:t>2015-03-03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27075"/>
            <a:ext cx="4841875" cy="3632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601290"/>
            <a:ext cx="5486400" cy="43591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200898"/>
            <a:ext cx="2971800" cy="4843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9200898"/>
            <a:ext cx="2971800" cy="4843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FA8B05-4F38-4B54-A67A-2F81B20FD0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874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FA8B05-4F38-4B54-A67A-2F81B20FD0EE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0474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2015-03-03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4397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2015-03-03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1167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2015-03-03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7426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2015-03-03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7986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2015-03-03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1552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2015-03-03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3257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2015-03-03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5973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2015-03-03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5979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2015-03-03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6181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2015-03-03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5393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2015-03-03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2491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E9007-130E-4D3F-B73A-E8797BA2512A}" type="datetimeFigureOut">
              <a:rPr lang="ko-KR" altLang="en-US" smtClean="0"/>
              <a:t>2015-03-03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9618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832"/>
            <a:ext cx="9144000" cy="6875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268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직사각형 1"/>
          <p:cNvSpPr/>
          <p:nvPr/>
        </p:nvSpPr>
        <p:spPr>
          <a:xfrm>
            <a:off x="1763688" y="1916832"/>
            <a:ext cx="6480720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646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591"/>
            <a:ext cx="9144000" cy="6887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795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7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890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406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86"/>
            <a:ext cx="9160305" cy="6845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388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</Words>
  <Application>Microsoft Office PowerPoint</Application>
  <PresentationFormat>화면 슬라이드 쇼(4:3)</PresentationFormat>
  <Paragraphs>1</Paragraphs>
  <Slides>6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moon</dc:creator>
  <cp:lastModifiedBy>moon</cp:lastModifiedBy>
  <cp:revision>3</cp:revision>
  <cp:lastPrinted>2015-03-03T06:24:27Z</cp:lastPrinted>
  <dcterms:created xsi:type="dcterms:W3CDTF">2015-03-03T05:57:27Z</dcterms:created>
  <dcterms:modified xsi:type="dcterms:W3CDTF">2015-03-03T07:17:02Z</dcterms:modified>
</cp:coreProperties>
</file>